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89" autoAdjust="0"/>
  </p:normalViewPr>
  <p:slideViewPr>
    <p:cSldViewPr>
      <p:cViewPr>
        <p:scale>
          <a:sx n="77" d="100"/>
          <a:sy n="77" d="100"/>
        </p:scale>
        <p:origin x="-114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5CC14C-4602-4537-924A-DD0028556E17}" type="datetimeFigureOut">
              <a:rPr lang="lv-LV" smtClean="0"/>
              <a:pPr/>
              <a:t>21.12.2016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894898-C8C0-4503-8BCA-E72E50069A05}" type="slidenum">
              <a:rPr lang="lv-LV" smtClean="0"/>
              <a:pPr/>
              <a:t>‹Nº›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2016.</a:t>
            </a:r>
          </a:p>
          <a:p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dirty="0" err="1" smtClean="0"/>
              <a:t>Celaine</a:t>
            </a:r>
            <a:r>
              <a:rPr lang="lv-LV" dirty="0" smtClean="0"/>
              <a:t> </a:t>
            </a:r>
            <a:r>
              <a:rPr lang="lv-LV" dirty="0" err="1" smtClean="0"/>
              <a:t>weaving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143240" y="214290"/>
            <a:ext cx="2428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C:\Documents and Settings\User\Desktop\celaines\Picture 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6428571" cy="18573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285749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Put together four threads that will be used for the same </a:t>
            </a:r>
            <a:r>
              <a:rPr lang="en-US" dirty="0" err="1" smtClean="0"/>
              <a:t>celaine</a:t>
            </a:r>
            <a:r>
              <a:rPr lang="en-US" dirty="0" smtClean="0"/>
              <a:t> board.</a:t>
            </a:r>
            <a:endParaRPr lang="lv-LV" dirty="0"/>
          </a:p>
        </p:txBody>
      </p:sp>
      <p:pic>
        <p:nvPicPr>
          <p:cNvPr id="22531" name="Picture 3" descr="C:\Documents and Settings\User\Desktop\celaines\Picture 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96891"/>
            <a:ext cx="3429024" cy="2571768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00562" y="3786190"/>
            <a:ext cx="3429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Warp is threaded from one side of the board.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0" y="4857760"/>
            <a:ext cx="4000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All thread ends must be together.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532" grpId="0"/>
      <p:bldP spid="225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User\Desktop\celaines\Picture 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5635636" cy="3346159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14348" y="4500570"/>
            <a:ext cx="7429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-Put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boards one above the other so that all threads are strung from one side.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714612" y="285728"/>
            <a:ext cx="3000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Striped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2" descr="C:\Documents and Settings\User\Desktop\celaines\c_s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1285884" cy="4014467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5984" y="857232"/>
            <a:ext cx="61436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Straight stripe is formed when the same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colour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yarn is in all four holes of the board.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If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boards are placed one above the other so that the thread goes from bottom to top, then twine is formed only on one side and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rotates in a spiral.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To avoid this it is necessary to place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boards with threads opposite one another.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Weaving belts with straight stripes, all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boards are turned - 90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to the front.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0" name="Picture 4" descr="C:\Documents and Settings\User\Desktop\celaines\g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857760"/>
            <a:ext cx="4071966" cy="1058284"/>
          </a:xfrm>
          <a:prstGeom prst="rect">
            <a:avLst/>
          </a:prstGeom>
          <a:noFill/>
        </p:spPr>
      </p:pic>
      <p:pic>
        <p:nvPicPr>
          <p:cNvPr id="24581" name="Picture 5" descr="C:\Documents and Settings\User\Desktop\celaines\g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86256"/>
            <a:ext cx="295786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357422" y="285728"/>
            <a:ext cx="3429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Transverse Stripe</a:t>
            </a:r>
            <a:r>
              <a:rPr kumimoji="0" lang="lv-LV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 descr="C:\Documents and Settings\User\Desktop\celaines\c_sks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1769951" cy="4786346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57422" y="785794"/>
            <a:ext cx="65008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Weaving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transverse stripes of different width are formed from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coloured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yarn and the exact location of the boards so that the hole numbers would be placed one above the other.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To ensure that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is neat, the transverse stripes in the middle of the belt are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enframed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by straight stripes matching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colour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Weaving is the same as for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with straight stripes: weft is woven into after the boards are turned to 90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Weft yarns are in the same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colour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as stripes on the edges.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4" name="Picture 4" descr="C:\Documents and Settings\User\Desktop\celaines\gr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500330" cy="2366788"/>
          </a:xfrm>
          <a:prstGeom prst="rect">
            <a:avLst/>
          </a:prstGeom>
          <a:noFill/>
        </p:spPr>
      </p:pic>
      <p:pic>
        <p:nvPicPr>
          <p:cNvPr id="25605" name="Picture 5" descr="C:\Documents and Settings\User\Desktop\celaines\gr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643446"/>
            <a:ext cx="3681415" cy="1877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Desktop\celaines\Picture 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571900" cy="267892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286248" y="500042"/>
            <a:ext cx="4357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Paper knife is used for smoothing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The edges should be neat and the whole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of equal width.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Continue to weave while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is ready.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8" name="Picture 4" descr="C:\Documents and Settings\User\Desktop\celaines\Picture 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3571875"/>
            <a:ext cx="3492495" cy="2619371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143372" y="3500438"/>
            <a:ext cx="47149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Changing the parting turn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all the time to one side and after each quarter turn, weft thread should be woven in.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 Weaving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on the other side, the warp thread twists together that is why from time to time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should be untied and the threads unraveled.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Desktop\celaines\Picture 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3563934" cy="2672951"/>
          </a:xfrm>
          <a:prstGeom prst="rect">
            <a:avLst/>
          </a:prstGeom>
          <a:noFill/>
        </p:spPr>
      </p:pic>
      <p:pic>
        <p:nvPicPr>
          <p:cNvPr id="27651" name="Picture 3" descr="C:\Documents and Settings\User\Desktop\celaines\Picture 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46" y="3071810"/>
            <a:ext cx="4540253" cy="34051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3643314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400" dirty="0" err="1" smtClean="0"/>
              <a:t>Good</a:t>
            </a:r>
            <a:r>
              <a:rPr lang="lv-LV" sz="4400" dirty="0" smtClean="0"/>
              <a:t> </a:t>
            </a:r>
            <a:r>
              <a:rPr lang="lv-LV" sz="4400" dirty="0" err="1" smtClean="0"/>
              <a:t>luck</a:t>
            </a:r>
            <a:r>
              <a:rPr lang="lv-LV" sz="4400" dirty="0" smtClean="0"/>
              <a:t>!</a:t>
            </a:r>
            <a:endParaRPr lang="lv-LV" sz="4400" dirty="0"/>
          </a:p>
        </p:txBody>
      </p:sp>
      <p:sp>
        <p:nvSpPr>
          <p:cNvPr id="6" name="Rectangle 5"/>
          <p:cNvSpPr/>
          <p:nvPr/>
        </p:nvSpPr>
        <p:spPr>
          <a:xfrm>
            <a:off x="5072066" y="1142984"/>
            <a:ext cx="2677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600" dirty="0" err="1" smtClean="0"/>
              <a:t>Thank</a:t>
            </a:r>
            <a:r>
              <a:rPr lang="lv-LV" sz="3600" dirty="0" smtClean="0"/>
              <a:t> </a:t>
            </a:r>
            <a:r>
              <a:rPr lang="lv-LV" sz="3600" dirty="0" err="1" smtClean="0"/>
              <a:t>you</a:t>
            </a:r>
            <a:r>
              <a:rPr lang="lv-LV" sz="3600" dirty="0" smtClean="0"/>
              <a:t>!</a:t>
            </a:r>
            <a:endParaRPr lang="lv-LV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Desktop\celaines\ind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286124"/>
            <a:ext cx="4143404" cy="310355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14348" y="714356"/>
            <a:ext cx="73581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weaving technique was known in ancient Egypt. Egypt's oldest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fabric was woven only from flax fiber and used in making ceremonial costumes.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   During the Middle Ages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technique was widespread throughout northern Europe, especially in Scandinavia.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272309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57158" y="50004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 </a:t>
            </a:r>
            <a:endParaRPr lang="lv-LV" sz="2400" dirty="0"/>
          </a:p>
        </p:txBody>
      </p:sp>
      <p:sp>
        <p:nvSpPr>
          <p:cNvPr id="5" name="Rectangle 4"/>
          <p:cNvSpPr/>
          <p:nvPr/>
        </p:nvSpPr>
        <p:spPr>
          <a:xfrm>
            <a:off x="428596" y="428604"/>
            <a:ext cx="4786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Celaine</a:t>
            </a:r>
            <a:r>
              <a:rPr lang="en-US" sz="2400" dirty="0" smtClean="0"/>
              <a:t> weaving technique is one of the oldest textile techniques in the territory of Latvia.</a:t>
            </a:r>
            <a:br>
              <a:rPr lang="en-US" sz="2400" dirty="0" smtClean="0"/>
            </a:br>
            <a:r>
              <a:rPr lang="en-US" sz="2400" dirty="0" smtClean="0"/>
              <a:t>      According to scientific research, </a:t>
            </a:r>
            <a:r>
              <a:rPr lang="en-US" sz="2400" dirty="0" err="1" smtClean="0"/>
              <a:t>celaine</a:t>
            </a:r>
            <a:r>
              <a:rPr lang="en-US" sz="2400" dirty="0" smtClean="0"/>
              <a:t> fabrics have been known since the Stone Age. In particular, a lot of </a:t>
            </a:r>
            <a:r>
              <a:rPr lang="en-US" sz="2400" dirty="0" err="1" smtClean="0"/>
              <a:t>celaine</a:t>
            </a:r>
            <a:r>
              <a:rPr lang="en-US" sz="2400" dirty="0" smtClean="0"/>
              <a:t> fabric samples have been found in the late Iron Age tombs and archaeological excavations help to reconstruct these ancient costumes worn by the Latvians.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357158" y="4572008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    </a:t>
            </a:r>
            <a:endParaRPr lang="lv-LV" sz="2400" dirty="0"/>
          </a:p>
        </p:txBody>
      </p:sp>
      <p:sp>
        <p:nvSpPr>
          <p:cNvPr id="6" name="Rectangle 5"/>
          <p:cNvSpPr/>
          <p:nvPr/>
        </p:nvSpPr>
        <p:spPr>
          <a:xfrm>
            <a:off x="571472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The edge finishing ribbon of a skirt, woven in </a:t>
            </a:r>
            <a:r>
              <a:rPr lang="en-US" sz="2400" dirty="0" err="1" smtClean="0"/>
              <a:t>celaine</a:t>
            </a:r>
            <a:r>
              <a:rPr lang="en-US" sz="2400" dirty="0" smtClean="0"/>
              <a:t> weaving technique.</a:t>
            </a:r>
            <a:endParaRPr lang="lv-LV" sz="2400" dirty="0"/>
          </a:p>
        </p:txBody>
      </p:sp>
      <p:sp>
        <p:nvSpPr>
          <p:cNvPr id="7" name="Rectangle 6"/>
          <p:cNvSpPr/>
          <p:nvPr/>
        </p:nvSpPr>
        <p:spPr>
          <a:xfrm>
            <a:off x="500034" y="7857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 In ancient times </a:t>
            </a:r>
            <a:r>
              <a:rPr lang="en-US" sz="2400" dirty="0" err="1" smtClean="0"/>
              <a:t>celaine</a:t>
            </a:r>
            <a:r>
              <a:rPr lang="en-US" sz="2400" dirty="0" smtClean="0"/>
              <a:t> belt was used to supplement the clothing - as belts, hair ribbons or ribbon trim for skirts, puttee, reins, etc.</a:t>
            </a:r>
            <a:br>
              <a:rPr lang="en-US" sz="2400" dirty="0" smtClean="0"/>
            </a:br>
            <a:endParaRPr lang="lv-LV" sz="2400" dirty="0"/>
          </a:p>
        </p:txBody>
      </p:sp>
      <p:pic>
        <p:nvPicPr>
          <p:cNvPr id="1026" name="Picture 2" descr="C:\Documents and Settings\User\Desktop\celaines\ziemellatgales t.teerp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5"/>
            <a:ext cx="2428892" cy="523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Desktop\celaines\celu deeliis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482423" cy="271464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43372" y="8572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In ancient Egypt approximately 5x5 cm large cardboard, wooden (or in very ancient times, bronze) plates with rounded corners and holes for the thread in all four corners were used as </a:t>
            </a:r>
            <a:r>
              <a:rPr lang="en-US" sz="2000" dirty="0" err="1" smtClean="0"/>
              <a:t>celaine</a:t>
            </a:r>
            <a:r>
              <a:rPr lang="en-US" sz="2000" dirty="0" smtClean="0"/>
              <a:t> boards.</a:t>
            </a:r>
            <a:br>
              <a:rPr lang="en-US" sz="2000" dirty="0" smtClean="0"/>
            </a:br>
            <a:endParaRPr lang="lv-LV" sz="2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4500570"/>
            <a:ext cx="75724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  Weaving could take no more than 80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(more would be difficult to hold in hands).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Woven pattern depends on both the number of times and direction of the thread and its rotation.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307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0431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42910" y="4429132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Celaine</a:t>
            </a:r>
            <a:r>
              <a:rPr lang="en-US" sz="2400" dirty="0" smtClean="0"/>
              <a:t> tables</a:t>
            </a:r>
            <a:endParaRPr lang="lv-LV" sz="2400" dirty="0"/>
          </a:p>
        </p:txBody>
      </p:sp>
      <p:sp>
        <p:nvSpPr>
          <p:cNvPr id="7" name="Rectangle 6"/>
          <p:cNvSpPr/>
          <p:nvPr/>
        </p:nvSpPr>
        <p:spPr>
          <a:xfrm>
            <a:off x="2571736" y="428604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The Tools Necessary</a:t>
            </a:r>
            <a:endParaRPr lang="lv-LV" sz="2400" dirty="0"/>
          </a:p>
        </p:txBody>
      </p:sp>
      <p:sp>
        <p:nvSpPr>
          <p:cNvPr id="8" name="Rectangle 7"/>
          <p:cNvSpPr/>
          <p:nvPr/>
        </p:nvSpPr>
        <p:spPr>
          <a:xfrm>
            <a:off x="3857620" y="17144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2-3 mm thick squares of 5-8 cm long edges with a hole in each corner. Corners are slightly rounded. It is convenient to work with </a:t>
            </a:r>
            <a:r>
              <a:rPr lang="en-US" sz="2000" dirty="0" err="1" smtClean="0"/>
              <a:t>celaine</a:t>
            </a:r>
            <a:r>
              <a:rPr lang="en-US" sz="2000" dirty="0" smtClean="0"/>
              <a:t> tables which are thicker in the middle but thinner on edges.</a:t>
            </a:r>
            <a:br>
              <a:rPr lang="en-US" sz="2000" dirty="0" smtClean="0"/>
            </a:br>
            <a:endParaRPr lang="lv-LV" sz="2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00298" y="5500702"/>
            <a:ext cx="55721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Materials used: wood, plastic or solid cardboard.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204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2143117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Paper knife – for parting the threads and fastening the weft.</a:t>
            </a:r>
            <a:br>
              <a:rPr lang="en-US" sz="2000" dirty="0" smtClean="0"/>
            </a:br>
            <a:endParaRPr lang="lv-LV" sz="2000" dirty="0"/>
          </a:p>
        </p:txBody>
      </p:sp>
      <p:pic>
        <p:nvPicPr>
          <p:cNvPr id="1026" name="Picture 2" descr="C:\Documents and Settings\User\Desktop\celaines\Picture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5421322" cy="12858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43042" y="4286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Bobbin - for weaving the weft.</a:t>
            </a:r>
            <a:br>
              <a:rPr lang="en-US" sz="2000" dirty="0" smtClean="0"/>
            </a:br>
            <a:endParaRPr lang="lv-LV" sz="20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1000100" y="5349002"/>
            <a:ext cx="750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Two strong cords: one for tying up the ends at a fixed object, while the other - for tying warp ends at the waist.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C:\Documents and Settings\User\Desktop\celaines\Picture 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5" y="393934"/>
            <a:ext cx="5429288" cy="162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Desktop\celaines\Picture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873499" cy="2905124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214942" y="642918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Materials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 rot="10800000" flipV="1">
            <a:off x="4572000" y="1142984"/>
            <a:ext cx="42148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Thrown woolen yarn, cotton yarn or thread for crocheting can be used for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weaving. Thread No. 10 or 12 is necessary for weaving fine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9190" y="3286124"/>
            <a:ext cx="3211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Warp Length Calculation</a:t>
            </a:r>
            <a:endParaRPr lang="lv-LV" sz="2000" dirty="0"/>
          </a:p>
        </p:txBody>
      </p:sp>
      <p:sp>
        <p:nvSpPr>
          <p:cNvPr id="6" name="Rectangle 5"/>
          <p:cNvSpPr/>
          <p:nvPr/>
        </p:nvSpPr>
        <p:spPr>
          <a:xfrm>
            <a:off x="571472" y="3857628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As the length of warp yarns decreases while weaving, one fifth of the total length of the </a:t>
            </a:r>
            <a:r>
              <a:rPr lang="en-US" sz="2000" dirty="0" err="1" smtClean="0"/>
              <a:t>celaine</a:t>
            </a:r>
            <a:r>
              <a:rPr lang="en-US" sz="2000" dirty="0" smtClean="0"/>
              <a:t> should be added.</a:t>
            </a:r>
            <a:endParaRPr lang="lv-LV" sz="20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42910" y="4572008"/>
            <a:ext cx="78581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Warp length is calculated as follows: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length + (0.2 x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length) + 0.4 m for the ends.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643274" y="5357826"/>
            <a:ext cx="55007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 example, to weave 1.2 m long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belt, the required thread length for warp is calculated as follows: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1.2 + (0.2 x 1.2) + 0.4 = 1.84 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5" grpId="0"/>
      <p:bldP spid="6" grpId="0"/>
      <p:bldP spid="20485" grpId="0"/>
      <p:bldP spid="204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Desktop\celaines\celain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450322" cy="257176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 rot="10800000" flipV="1">
            <a:off x="4286248" y="1000108"/>
            <a:ext cx="43577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weaving technique allows several patterns such as straight, aslant or diagonal stripes and inwrought design.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Striped and herringbone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have been woven by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Latgalians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since the 10th-11th century.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7158" y="3786190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 oldest inwrought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dates back to the 9th century. More luxurious ones were woven by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Livs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Selonians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Latgalians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starting with the 11th century when they were mostly found in belts.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were mainly widespread 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Latgale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Ancient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celaine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woolen threads were in four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colours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 blue, yellow, red and brown, whereas the background was woven in light linen threads.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432</TotalTime>
  <Words>793</Words>
  <Application>Microsoft Office PowerPoint</Application>
  <PresentationFormat>Presentación en pantalla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Concourse</vt:lpstr>
      <vt:lpstr>Celaine weaving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Celaines</dc:title>
  <dc:creator>USER</dc:creator>
  <cp:lastModifiedBy>Xise</cp:lastModifiedBy>
  <cp:revision>79</cp:revision>
  <dcterms:created xsi:type="dcterms:W3CDTF">2012-01-03T11:37:18Z</dcterms:created>
  <dcterms:modified xsi:type="dcterms:W3CDTF">2016-12-21T11:57:58Z</dcterms:modified>
</cp:coreProperties>
</file>